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58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17375E"/>
    <a:srgbClr val="004A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114" y="588"/>
      </p:cViewPr>
      <p:guideLst>
        <p:guide orient="horz" pos="3117"/>
        <p:guide orient="horz" pos="2999"/>
        <p:guide orient="horz" pos="123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04.05.2017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04.05.2017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04.05.2017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04.05.2017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692D-365C-477A-909F-9B07E3F2A926}" type="datetimeFigureOut">
              <a:rPr lang="ru-RU" smtClean="0"/>
              <a:pPr/>
              <a:t>04.05.2017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553" y="2376192"/>
            <a:ext cx="69567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2811" y="4725234"/>
            <a:ext cx="1417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Ставрополь, 2017</a:t>
            </a:r>
            <a:endParaRPr lang="ru-RU" sz="14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684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9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24282" y="510989"/>
            <a:ext cx="311971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Если после того, как Вы нажали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dirty="0" smtClean="0">
                <a:solidFill>
                  <a:srgbClr val="FF0000"/>
                </a:solidFill>
                <a:latin typeface="Arial Narrow" pitchFamily="34" charset="0"/>
                <a:cs typeface="Times New Roman" panose="02020603050405020304" pitchFamily="18" charset="0"/>
              </a:rPr>
              <a:t>«Ошибка!»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значит: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 не заполнены или неверно заполнены обязательные для заполнения поля,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либо неверно указан защитный код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(представлено на рисунке).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Внимательно изучите сообщения об ошибках! </a:t>
            </a: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" b="3452"/>
          <a:stretch>
            <a:fillRect/>
          </a:stretch>
        </p:blipFill>
        <p:spPr>
          <a:xfrm>
            <a:off x="362514" y="1021976"/>
            <a:ext cx="5597308" cy="33617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494" y="165638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10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42046" y="0"/>
            <a:ext cx="5903260" cy="887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Информация о результатах рассмотрения сообщения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767" y="742296"/>
            <a:ext cx="32756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</a:p>
          <a:p>
            <a:pPr algn="just"/>
            <a:endParaRPr lang="ru-RU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случае подтверждения наличия материалов с противоправным </a:t>
            </a:r>
            <a:r>
              <a:rPr lang="ru-RU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контентом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доступ к указанному Вами ресурсу будет ограничен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53"/>
          <a:stretch>
            <a:fillRect/>
          </a:stretch>
        </p:blipFill>
        <p:spPr>
          <a:xfrm>
            <a:off x="271586" y="1453194"/>
            <a:ext cx="5178070" cy="17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21" y="3065147"/>
            <a:ext cx="723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БЛАГОДАРИМ ВАС ЗА АКТИВНУЮ ГРАЖДАНСКУЮ ПОЗИЦИЮ!</a:t>
            </a:r>
            <a:endParaRPr lang="ru-RU" sz="2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22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907677" y="239596"/>
            <a:ext cx="6683188" cy="614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ВИДЫ ПРОТИВОПРАВНОЙ ИНФОРМАЦИИ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2559" y="937934"/>
            <a:ext cx="8554024" cy="409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Через форму на сайте Роскомнадзора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направляются сообщения о наличии в сети Интернет следующей противоправной информации: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  </a:t>
            </a:r>
            <a:r>
              <a:rPr lang="ru-RU" sz="4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растений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;</a:t>
            </a:r>
          </a:p>
          <a:p>
            <a:pPr marL="268288" marR="0" lvl="0" indent="-2682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8288" algn="l"/>
              </a:tabLst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 совершения самоубийства, а также призывах к совершению самоубийства;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способах, методах разработки, изготовления и использования наркотических средств, психотропных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местах приобретения таких средств,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о способах и местах культивирования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растений;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248772" y="205979"/>
            <a:ext cx="6743700" cy="721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4619" y="1024627"/>
            <a:ext cx="261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Запрещенная информация обведена красным кругом</a:t>
            </a:r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2. Необходимо скопировать адрес Интернет-страницы (указано стрелкой).</a:t>
            </a:r>
            <a:endParaRPr lang="ru-RU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927848"/>
            <a:ext cx="5821680" cy="36917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914526" y="2921000"/>
            <a:ext cx="1835150" cy="177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89000" y="968375"/>
            <a:ext cx="787400" cy="260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1098550" y="1276350"/>
            <a:ext cx="276225" cy="635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772" y="4619626"/>
            <a:ext cx="849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ВАЖНО!!! Необходимо указывать конкретную ссылку, </a:t>
            </a:r>
            <a:r>
              <a:rPr lang="ru-RU" sz="1600" b="1" dirty="0">
                <a:solidFill>
                  <a:srgbClr val="FF0000"/>
                </a:solidFill>
              </a:rPr>
              <a:t>а не </a:t>
            </a:r>
            <a:r>
              <a:rPr lang="ru-RU" sz="1600" b="1" dirty="0" smtClean="0">
                <a:solidFill>
                  <a:srgbClr val="FF0000"/>
                </a:solidFill>
              </a:rPr>
              <a:t>результат поискового запроса, ссылку </a:t>
            </a:r>
            <a:r>
              <a:rPr lang="ru-RU" sz="1600" b="1" dirty="0">
                <a:solidFill>
                  <a:srgbClr val="FF0000"/>
                </a:solidFill>
              </a:rPr>
              <a:t>на главную страницу сайта/сообщества и т.д.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548718" cy="863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Заходим на главную страницу официального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 Интернет-сайта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Роскомнадзора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4" y="982346"/>
            <a:ext cx="4738037" cy="354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2270" y="739588"/>
            <a:ext cx="3408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Сайт Роскомнадзора находится по адресу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</a:t>
            </a:r>
            <a:r>
              <a:rPr lang="en-US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 строке поиска любой поисковой системы набирается слово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Роскомнадзор,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Роскомнадзора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600" b="1" i="1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05978"/>
            <a:ext cx="6427694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Переходим на страницу «Единого реестра запрещенной информации»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" b="3458"/>
          <a:stretch>
            <a:fillRect/>
          </a:stretch>
        </p:blipFill>
        <p:spPr>
          <a:xfrm>
            <a:off x="566139" y="1203512"/>
            <a:ext cx="5229543" cy="3207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84793" y="1221331"/>
            <a:ext cx="246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странице «Единого реестра запрещенной информации» необходимо перейти на страницу </a:t>
            </a:r>
          </a:p>
          <a:p>
            <a:pPr marL="87313"/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«Прием сообщений»</a:t>
            </a:r>
            <a:r>
              <a:rPr lang="ru-RU" dirty="0" smtClean="0"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(кнопка обведена красным кругом).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68941" y="199256"/>
            <a:ext cx="5990665" cy="822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Открыв страницу «Приема сообщений»,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приступаем к заполнению формы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" b="3559"/>
          <a:stretch>
            <a:fillRect/>
          </a:stretch>
        </p:blipFill>
        <p:spPr>
          <a:xfrm>
            <a:off x="384152" y="1095935"/>
            <a:ext cx="5400652" cy="3294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535" y="651638"/>
            <a:ext cx="3160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Поля отмеченные звездочками являются обязательными полями для заполнения!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первом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вставить ранее скопированный адрес </a:t>
            </a:r>
            <a:r>
              <a:rPr lang="ru-RU" sz="12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Интернет-страницы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на которой Вами найдена запрещенная информация.</a:t>
            </a:r>
          </a:p>
          <a:p>
            <a:pPr algn="ctr"/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Обратите внимание, чтобы   адрес    содержал указание на используемый протокол               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http://</a:t>
            </a:r>
            <a:r>
              <a:rPr lang="ru-RU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или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https://</a:t>
            </a:r>
            <a:endParaRPr lang="ru-RU" sz="1200" b="1" u="sng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«Источник информации»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указать соответствующий источник информации (как правило,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«веб-сайт»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«Тип информации»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выбрать из предложенного,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данном случае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«признаки призыва к самоубийству»</a:t>
            </a:r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6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373906" cy="782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3272" y="712694"/>
            <a:ext cx="3296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Графа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«Выбрать файл»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 является обязательной к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заполнению строкой. Однако, в целях оказания помощи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специалистам,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рассматривающим Ваше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сообщение, рекомендуем сделать скриншот запрещенной информации в формате 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pdf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jpeg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png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объем файла не должен превышать 1Мб.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«Вид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«Другая информация»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«Доступ к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свободный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(отсутствие паролей и регистрации).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" b="3435"/>
          <a:stretch>
            <a:fillRect/>
          </a:stretch>
        </p:blipFill>
        <p:spPr>
          <a:xfrm>
            <a:off x="127438" y="1109382"/>
            <a:ext cx="5563182" cy="33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7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302559" y="132021"/>
            <a:ext cx="6434418" cy="849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109" y="551329"/>
            <a:ext cx="3275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Также как и в случае с прикреплением скриншота страницы рекомендуем заполнить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графу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«Дополнительная информация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 </a:t>
            </a:r>
            <a:r>
              <a:rPr lang="ru-RU" sz="1200" b="1" dirty="0"/>
              <a:t>(желательно </a:t>
            </a:r>
            <a:r>
              <a:rPr lang="ru-RU" sz="1200" b="1" dirty="0" smtClean="0"/>
              <a:t>указать </a:t>
            </a:r>
            <a:r>
              <a:rPr lang="ru-RU" sz="1200" b="1" dirty="0"/>
              <a:t>логин и пароль в дополнительно информации, если они обязательны для </a:t>
            </a:r>
            <a:r>
              <a:rPr lang="ru-RU" sz="1200" b="1" dirty="0" smtClean="0"/>
              <a:t>доступа, например, к «закрытой группе»)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 графы раздела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«Заявитель»</a:t>
            </a:r>
            <a:r>
              <a:rPr lang="ru-RU" sz="1200" b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- это значительно упростит и ускорит процесс рассмотрения Вашего сообщения.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графе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en-US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Email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необходимо указать адрес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электронной почты, на который Вам придет информация по итогам рассмотрения Вашего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сообщения. Для получения ответа об итогах рассмотрения необходимо поставить галочку напротив опции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направлять ответ по </a:t>
            </a:r>
            <a:r>
              <a:rPr lang="ru-RU" sz="1200" dirty="0" err="1" smtClean="0">
                <a:solidFill>
                  <a:srgbClr val="00AEEF"/>
                </a:solidFill>
                <a:latin typeface="Arial Narrow" pitchFamily="34" charset="0"/>
              </a:rPr>
              <a:t>эл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. почте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».</a:t>
            </a:r>
            <a:endParaRPr lang="ru-RU" sz="1200" dirty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Их не заполнение не является причиной для отказа в рассмотрении Вашего сообщения!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«Защитный код»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и нажать на кнопку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" b="3635"/>
          <a:stretch>
            <a:fillRect/>
          </a:stretch>
        </p:blipFill>
        <p:spPr>
          <a:xfrm>
            <a:off x="358154" y="1136276"/>
            <a:ext cx="5377016" cy="33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8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134470" y="192532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541" y="915310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того, как Вы нажали на кнопку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должно появиться уведомление следующего содержания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«Ваше сообщение отправлено. Спасибо»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Это уведомление подтверждает, что Ваше сообщение благополучно отправлено</a:t>
            </a:r>
            <a:r>
              <a:rPr lang="ru-RU" sz="1600" dirty="0" smtClean="0"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2" b="3319"/>
          <a:stretch>
            <a:fillRect/>
          </a:stretch>
        </p:blipFill>
        <p:spPr>
          <a:xfrm>
            <a:off x="201666" y="1021976"/>
            <a:ext cx="5557272" cy="33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963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Arial Narrow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Бурка</cp:lastModifiedBy>
  <cp:revision>65</cp:revision>
  <cp:lastPrinted>2017-03-23T17:46:05Z</cp:lastPrinted>
  <dcterms:created xsi:type="dcterms:W3CDTF">2015-01-29T07:54:40Z</dcterms:created>
  <dcterms:modified xsi:type="dcterms:W3CDTF">2017-05-04T05:52:36Z</dcterms:modified>
</cp:coreProperties>
</file>